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88163" cy="100187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2" d="100"/>
          <a:sy n="82" d="100"/>
        </p:scale>
        <p:origin x="1158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0E800-094A-422F-B7DA-3CF9338B2061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D85AE-93E5-4932-BF74-1086A563D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8249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0E800-094A-422F-B7DA-3CF9338B2061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D85AE-93E5-4932-BF74-1086A563D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8660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0E800-094A-422F-B7DA-3CF9338B2061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D85AE-93E5-4932-BF74-1086A563D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6299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0E800-094A-422F-B7DA-3CF9338B2061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D85AE-93E5-4932-BF74-1086A563D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2715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0E800-094A-422F-B7DA-3CF9338B2061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D85AE-93E5-4932-BF74-1086A563D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9617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0E800-094A-422F-B7DA-3CF9338B2061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D85AE-93E5-4932-BF74-1086A563D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4235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0E800-094A-422F-B7DA-3CF9338B2061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D85AE-93E5-4932-BF74-1086A563D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2001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0E800-094A-422F-B7DA-3CF9338B2061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D85AE-93E5-4932-BF74-1086A563D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4410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0E800-094A-422F-B7DA-3CF9338B2061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D85AE-93E5-4932-BF74-1086A563D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8897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0E800-094A-422F-B7DA-3CF9338B2061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D85AE-93E5-4932-BF74-1086A563D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3134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0E800-094A-422F-B7DA-3CF9338B2061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D85AE-93E5-4932-BF74-1086A563D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1795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F0E800-094A-422F-B7DA-3CF9338B2061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D85AE-93E5-4932-BF74-1086A563D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4917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6D0ABD-F566-4A17-BCC2-079505842B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3432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807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864EF0-E779-4F8E-A92E-9F6BF5118C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746"/>
            <a:ext cx="9144000" cy="6828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566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5CEC5C-C329-4FA2-9FFD-E3D4BC6214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231"/>
            <a:ext cx="9144000" cy="6527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235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9A2C7F-1864-4FFF-B0F9-B7C348ECE9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65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4A4A6B4-6664-4C2C-84E1-E03351353B6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785"/>
            <a:ext cx="9144000" cy="664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740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</TotalTime>
  <Words>0</Words>
  <Application>Microsoft Office PowerPoint</Application>
  <PresentationFormat>On-screen Show (4:3)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PC1</dc:creator>
  <cp:lastModifiedBy>MY</cp:lastModifiedBy>
  <cp:revision>4</cp:revision>
  <cp:lastPrinted>2022-01-08T07:19:03Z</cp:lastPrinted>
  <dcterms:created xsi:type="dcterms:W3CDTF">2021-07-17T03:47:16Z</dcterms:created>
  <dcterms:modified xsi:type="dcterms:W3CDTF">2022-01-08T07:20:03Z</dcterms:modified>
</cp:coreProperties>
</file>

<file path=docProps/thumbnail.jpeg>
</file>